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BF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618"/>
  </p:normalViewPr>
  <p:slideViewPr>
    <p:cSldViewPr snapToGrid="0" snapToObjects="1">
      <p:cViewPr varScale="1">
        <p:scale>
          <a:sx n="84" d="100"/>
          <a:sy n="84" d="100"/>
        </p:scale>
        <p:origin x="20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9238-04F2-F249-9663-67F86026A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R"/>
          </a:p>
        </p:txBody>
      </p:sp>
      <p:sp>
        <p:nvSpPr>
          <p:cNvPr id="3" name="Subtitle 2">
            <a:extLst>
              <a:ext uri="{FF2B5EF4-FFF2-40B4-BE49-F238E27FC236}">
                <a16:creationId xmlns:a16="http://schemas.microsoft.com/office/drawing/2014/main" id="{1EA87E9A-AEED-754B-8902-749CA271E7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R"/>
          </a:p>
        </p:txBody>
      </p:sp>
      <p:sp>
        <p:nvSpPr>
          <p:cNvPr id="4" name="Date Placeholder 3">
            <a:extLst>
              <a:ext uri="{FF2B5EF4-FFF2-40B4-BE49-F238E27FC236}">
                <a16:creationId xmlns:a16="http://schemas.microsoft.com/office/drawing/2014/main" id="{1CE89BB1-63EF-EE48-B708-AB48D4C12067}"/>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5" name="Footer Placeholder 4">
            <a:extLst>
              <a:ext uri="{FF2B5EF4-FFF2-40B4-BE49-F238E27FC236}">
                <a16:creationId xmlns:a16="http://schemas.microsoft.com/office/drawing/2014/main" id="{4E16D422-D3B4-2448-84B9-F2B8BEAF5C2D}"/>
              </a:ext>
            </a:extLst>
          </p:cNvPr>
          <p:cNvSpPr>
            <a:spLocks noGrp="1"/>
          </p:cNvSpPr>
          <p:nvPr>
            <p:ph type="ftr" sz="quarter" idx="11"/>
          </p:nvPr>
        </p:nvSpPr>
        <p:spPr/>
        <p:txBody>
          <a:bodyPr/>
          <a:lstStyle/>
          <a:p>
            <a:endParaRPr lang="en-IR"/>
          </a:p>
        </p:txBody>
      </p:sp>
      <p:sp>
        <p:nvSpPr>
          <p:cNvPr id="6" name="Slide Number Placeholder 5">
            <a:extLst>
              <a:ext uri="{FF2B5EF4-FFF2-40B4-BE49-F238E27FC236}">
                <a16:creationId xmlns:a16="http://schemas.microsoft.com/office/drawing/2014/main" id="{D97FD6DB-905D-8749-8152-4FD4361E8A2D}"/>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390980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1720-DE81-F04B-A6A7-95197E1FC460}"/>
              </a:ext>
            </a:extLst>
          </p:cNvPr>
          <p:cNvSpPr>
            <a:spLocks noGrp="1"/>
          </p:cNvSpPr>
          <p:nvPr>
            <p:ph type="title"/>
          </p:nvPr>
        </p:nvSpPr>
        <p:spPr/>
        <p:txBody>
          <a:bodyPr/>
          <a:lstStyle/>
          <a:p>
            <a:r>
              <a:rPr lang="en-US"/>
              <a:t>Click to edit Master title style</a:t>
            </a:r>
            <a:endParaRPr lang="en-IR"/>
          </a:p>
        </p:txBody>
      </p:sp>
      <p:sp>
        <p:nvSpPr>
          <p:cNvPr id="3" name="Vertical Text Placeholder 2">
            <a:extLst>
              <a:ext uri="{FF2B5EF4-FFF2-40B4-BE49-F238E27FC236}">
                <a16:creationId xmlns:a16="http://schemas.microsoft.com/office/drawing/2014/main" id="{62BBDC14-54B7-2F46-9586-8581E80CD1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Date Placeholder 3">
            <a:extLst>
              <a:ext uri="{FF2B5EF4-FFF2-40B4-BE49-F238E27FC236}">
                <a16:creationId xmlns:a16="http://schemas.microsoft.com/office/drawing/2014/main" id="{7C1D6FB3-DFEF-1140-A16C-98A99114E62D}"/>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5" name="Footer Placeholder 4">
            <a:extLst>
              <a:ext uri="{FF2B5EF4-FFF2-40B4-BE49-F238E27FC236}">
                <a16:creationId xmlns:a16="http://schemas.microsoft.com/office/drawing/2014/main" id="{67E874B5-CE25-204D-95DA-6D0C6EA90F49}"/>
              </a:ext>
            </a:extLst>
          </p:cNvPr>
          <p:cNvSpPr>
            <a:spLocks noGrp="1"/>
          </p:cNvSpPr>
          <p:nvPr>
            <p:ph type="ftr" sz="quarter" idx="11"/>
          </p:nvPr>
        </p:nvSpPr>
        <p:spPr/>
        <p:txBody>
          <a:bodyPr/>
          <a:lstStyle/>
          <a:p>
            <a:endParaRPr lang="en-IR"/>
          </a:p>
        </p:txBody>
      </p:sp>
      <p:sp>
        <p:nvSpPr>
          <p:cNvPr id="6" name="Slide Number Placeholder 5">
            <a:extLst>
              <a:ext uri="{FF2B5EF4-FFF2-40B4-BE49-F238E27FC236}">
                <a16:creationId xmlns:a16="http://schemas.microsoft.com/office/drawing/2014/main" id="{3F5D5007-B0B9-7342-9CAC-7390211C2A11}"/>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355215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DE53B-51AC-634E-8791-DAB1FB3E0C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R"/>
          </a:p>
        </p:txBody>
      </p:sp>
      <p:sp>
        <p:nvSpPr>
          <p:cNvPr id="3" name="Vertical Text Placeholder 2">
            <a:extLst>
              <a:ext uri="{FF2B5EF4-FFF2-40B4-BE49-F238E27FC236}">
                <a16:creationId xmlns:a16="http://schemas.microsoft.com/office/drawing/2014/main" id="{88D8C5B2-2D1F-9B45-B822-0ED826CEA0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Date Placeholder 3">
            <a:extLst>
              <a:ext uri="{FF2B5EF4-FFF2-40B4-BE49-F238E27FC236}">
                <a16:creationId xmlns:a16="http://schemas.microsoft.com/office/drawing/2014/main" id="{FE3F0BE4-616D-1D46-9B06-D0FA999E3770}"/>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5" name="Footer Placeholder 4">
            <a:extLst>
              <a:ext uri="{FF2B5EF4-FFF2-40B4-BE49-F238E27FC236}">
                <a16:creationId xmlns:a16="http://schemas.microsoft.com/office/drawing/2014/main" id="{4DBBBA3E-2FE7-724F-8730-AB1B7DE9AC5A}"/>
              </a:ext>
            </a:extLst>
          </p:cNvPr>
          <p:cNvSpPr>
            <a:spLocks noGrp="1"/>
          </p:cNvSpPr>
          <p:nvPr>
            <p:ph type="ftr" sz="quarter" idx="11"/>
          </p:nvPr>
        </p:nvSpPr>
        <p:spPr/>
        <p:txBody>
          <a:bodyPr/>
          <a:lstStyle/>
          <a:p>
            <a:endParaRPr lang="en-IR"/>
          </a:p>
        </p:txBody>
      </p:sp>
      <p:sp>
        <p:nvSpPr>
          <p:cNvPr id="6" name="Slide Number Placeholder 5">
            <a:extLst>
              <a:ext uri="{FF2B5EF4-FFF2-40B4-BE49-F238E27FC236}">
                <a16:creationId xmlns:a16="http://schemas.microsoft.com/office/drawing/2014/main" id="{A8D76536-8B05-4C4D-BE32-C95C96FEF0CD}"/>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406377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2977-9CB6-C74D-BDA0-5348FBD6FF30}"/>
              </a:ext>
            </a:extLst>
          </p:cNvPr>
          <p:cNvSpPr>
            <a:spLocks noGrp="1"/>
          </p:cNvSpPr>
          <p:nvPr>
            <p:ph type="title"/>
          </p:nvPr>
        </p:nvSpPr>
        <p:spPr/>
        <p:txBody>
          <a:bodyPr/>
          <a:lstStyle/>
          <a:p>
            <a:r>
              <a:rPr lang="en-US"/>
              <a:t>Click to edit Master title style</a:t>
            </a:r>
            <a:endParaRPr lang="en-IR"/>
          </a:p>
        </p:txBody>
      </p:sp>
      <p:sp>
        <p:nvSpPr>
          <p:cNvPr id="3" name="Content Placeholder 2">
            <a:extLst>
              <a:ext uri="{FF2B5EF4-FFF2-40B4-BE49-F238E27FC236}">
                <a16:creationId xmlns:a16="http://schemas.microsoft.com/office/drawing/2014/main" id="{3356173B-ECB5-8345-BB93-BD2755AC9E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Date Placeholder 3">
            <a:extLst>
              <a:ext uri="{FF2B5EF4-FFF2-40B4-BE49-F238E27FC236}">
                <a16:creationId xmlns:a16="http://schemas.microsoft.com/office/drawing/2014/main" id="{AAC4A540-23B4-B145-9DE7-66DF0EED8FD4}"/>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5" name="Footer Placeholder 4">
            <a:extLst>
              <a:ext uri="{FF2B5EF4-FFF2-40B4-BE49-F238E27FC236}">
                <a16:creationId xmlns:a16="http://schemas.microsoft.com/office/drawing/2014/main" id="{5449B9DB-BAEA-144D-BFBF-9FAAE7986419}"/>
              </a:ext>
            </a:extLst>
          </p:cNvPr>
          <p:cNvSpPr>
            <a:spLocks noGrp="1"/>
          </p:cNvSpPr>
          <p:nvPr>
            <p:ph type="ftr" sz="quarter" idx="11"/>
          </p:nvPr>
        </p:nvSpPr>
        <p:spPr/>
        <p:txBody>
          <a:bodyPr/>
          <a:lstStyle/>
          <a:p>
            <a:endParaRPr lang="en-IR"/>
          </a:p>
        </p:txBody>
      </p:sp>
      <p:sp>
        <p:nvSpPr>
          <p:cNvPr id="6" name="Slide Number Placeholder 5">
            <a:extLst>
              <a:ext uri="{FF2B5EF4-FFF2-40B4-BE49-F238E27FC236}">
                <a16:creationId xmlns:a16="http://schemas.microsoft.com/office/drawing/2014/main" id="{1232719E-DBBD-8044-9920-0B06AF4CD594}"/>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142369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3E07-2723-A546-9B23-75E63C29E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R"/>
          </a:p>
        </p:txBody>
      </p:sp>
      <p:sp>
        <p:nvSpPr>
          <p:cNvPr id="3" name="Text Placeholder 2">
            <a:extLst>
              <a:ext uri="{FF2B5EF4-FFF2-40B4-BE49-F238E27FC236}">
                <a16:creationId xmlns:a16="http://schemas.microsoft.com/office/drawing/2014/main" id="{A067974A-3A87-334F-889C-6BE96A6BB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8AA024-591C-0A42-B4D5-C33956C2A096}"/>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5" name="Footer Placeholder 4">
            <a:extLst>
              <a:ext uri="{FF2B5EF4-FFF2-40B4-BE49-F238E27FC236}">
                <a16:creationId xmlns:a16="http://schemas.microsoft.com/office/drawing/2014/main" id="{B8C269D6-0C00-0F4E-BA63-727EC4C79DEF}"/>
              </a:ext>
            </a:extLst>
          </p:cNvPr>
          <p:cNvSpPr>
            <a:spLocks noGrp="1"/>
          </p:cNvSpPr>
          <p:nvPr>
            <p:ph type="ftr" sz="quarter" idx="11"/>
          </p:nvPr>
        </p:nvSpPr>
        <p:spPr/>
        <p:txBody>
          <a:bodyPr/>
          <a:lstStyle/>
          <a:p>
            <a:endParaRPr lang="en-IR"/>
          </a:p>
        </p:txBody>
      </p:sp>
      <p:sp>
        <p:nvSpPr>
          <p:cNvPr id="6" name="Slide Number Placeholder 5">
            <a:extLst>
              <a:ext uri="{FF2B5EF4-FFF2-40B4-BE49-F238E27FC236}">
                <a16:creationId xmlns:a16="http://schemas.microsoft.com/office/drawing/2014/main" id="{162325C1-8B83-094F-AC5E-70716F11DEEC}"/>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386009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91BB-8007-0348-8BB7-47E73FB1ECF1}"/>
              </a:ext>
            </a:extLst>
          </p:cNvPr>
          <p:cNvSpPr>
            <a:spLocks noGrp="1"/>
          </p:cNvSpPr>
          <p:nvPr>
            <p:ph type="title"/>
          </p:nvPr>
        </p:nvSpPr>
        <p:spPr/>
        <p:txBody>
          <a:bodyPr/>
          <a:lstStyle/>
          <a:p>
            <a:r>
              <a:rPr lang="en-US"/>
              <a:t>Click to edit Master title style</a:t>
            </a:r>
            <a:endParaRPr lang="en-IR"/>
          </a:p>
        </p:txBody>
      </p:sp>
      <p:sp>
        <p:nvSpPr>
          <p:cNvPr id="3" name="Content Placeholder 2">
            <a:extLst>
              <a:ext uri="{FF2B5EF4-FFF2-40B4-BE49-F238E27FC236}">
                <a16:creationId xmlns:a16="http://schemas.microsoft.com/office/drawing/2014/main" id="{3681723D-6ECF-4448-8986-F3AB9697A5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Content Placeholder 3">
            <a:extLst>
              <a:ext uri="{FF2B5EF4-FFF2-40B4-BE49-F238E27FC236}">
                <a16:creationId xmlns:a16="http://schemas.microsoft.com/office/drawing/2014/main" id="{A1FD2C42-0D0D-F94C-8C59-5E2F0F9092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5" name="Date Placeholder 4">
            <a:extLst>
              <a:ext uri="{FF2B5EF4-FFF2-40B4-BE49-F238E27FC236}">
                <a16:creationId xmlns:a16="http://schemas.microsoft.com/office/drawing/2014/main" id="{01F4E162-FE1E-EB48-90C6-72B07D0EB0FC}"/>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6" name="Footer Placeholder 5">
            <a:extLst>
              <a:ext uri="{FF2B5EF4-FFF2-40B4-BE49-F238E27FC236}">
                <a16:creationId xmlns:a16="http://schemas.microsoft.com/office/drawing/2014/main" id="{9AC0166C-7229-6A46-88F0-EE21D15F4C3E}"/>
              </a:ext>
            </a:extLst>
          </p:cNvPr>
          <p:cNvSpPr>
            <a:spLocks noGrp="1"/>
          </p:cNvSpPr>
          <p:nvPr>
            <p:ph type="ftr" sz="quarter" idx="11"/>
          </p:nvPr>
        </p:nvSpPr>
        <p:spPr/>
        <p:txBody>
          <a:bodyPr/>
          <a:lstStyle/>
          <a:p>
            <a:endParaRPr lang="en-IR"/>
          </a:p>
        </p:txBody>
      </p:sp>
      <p:sp>
        <p:nvSpPr>
          <p:cNvPr id="7" name="Slide Number Placeholder 6">
            <a:extLst>
              <a:ext uri="{FF2B5EF4-FFF2-40B4-BE49-F238E27FC236}">
                <a16:creationId xmlns:a16="http://schemas.microsoft.com/office/drawing/2014/main" id="{CC132AA5-2DB5-D345-9024-77642EC127D0}"/>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44726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3BA7-1897-124C-84BA-26B5B537BB12}"/>
              </a:ext>
            </a:extLst>
          </p:cNvPr>
          <p:cNvSpPr>
            <a:spLocks noGrp="1"/>
          </p:cNvSpPr>
          <p:nvPr>
            <p:ph type="title"/>
          </p:nvPr>
        </p:nvSpPr>
        <p:spPr>
          <a:xfrm>
            <a:off x="839788" y="365125"/>
            <a:ext cx="10515600" cy="1325563"/>
          </a:xfrm>
        </p:spPr>
        <p:txBody>
          <a:bodyPr/>
          <a:lstStyle/>
          <a:p>
            <a:r>
              <a:rPr lang="en-US"/>
              <a:t>Click to edit Master title style</a:t>
            </a:r>
            <a:endParaRPr lang="en-IR"/>
          </a:p>
        </p:txBody>
      </p:sp>
      <p:sp>
        <p:nvSpPr>
          <p:cNvPr id="3" name="Text Placeholder 2">
            <a:extLst>
              <a:ext uri="{FF2B5EF4-FFF2-40B4-BE49-F238E27FC236}">
                <a16:creationId xmlns:a16="http://schemas.microsoft.com/office/drawing/2014/main" id="{E91B4109-9ADC-C247-A928-B43A97872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AEC6D-1C49-0A4B-8EBC-36FFD67C7C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5" name="Text Placeholder 4">
            <a:extLst>
              <a:ext uri="{FF2B5EF4-FFF2-40B4-BE49-F238E27FC236}">
                <a16:creationId xmlns:a16="http://schemas.microsoft.com/office/drawing/2014/main" id="{4BB54A7B-1AF5-9C47-BFF2-0138505EC6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1DE19-80C6-5E4B-8C52-E115B0EDC9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7" name="Date Placeholder 6">
            <a:extLst>
              <a:ext uri="{FF2B5EF4-FFF2-40B4-BE49-F238E27FC236}">
                <a16:creationId xmlns:a16="http://schemas.microsoft.com/office/drawing/2014/main" id="{A990877A-A6ED-8F47-A22A-F23F926120C3}"/>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8" name="Footer Placeholder 7">
            <a:extLst>
              <a:ext uri="{FF2B5EF4-FFF2-40B4-BE49-F238E27FC236}">
                <a16:creationId xmlns:a16="http://schemas.microsoft.com/office/drawing/2014/main" id="{ECA6D2E6-0D1E-DA4D-B8AF-FFA8014064FF}"/>
              </a:ext>
            </a:extLst>
          </p:cNvPr>
          <p:cNvSpPr>
            <a:spLocks noGrp="1"/>
          </p:cNvSpPr>
          <p:nvPr>
            <p:ph type="ftr" sz="quarter" idx="11"/>
          </p:nvPr>
        </p:nvSpPr>
        <p:spPr/>
        <p:txBody>
          <a:bodyPr/>
          <a:lstStyle/>
          <a:p>
            <a:endParaRPr lang="en-IR"/>
          </a:p>
        </p:txBody>
      </p:sp>
      <p:sp>
        <p:nvSpPr>
          <p:cNvPr id="9" name="Slide Number Placeholder 8">
            <a:extLst>
              <a:ext uri="{FF2B5EF4-FFF2-40B4-BE49-F238E27FC236}">
                <a16:creationId xmlns:a16="http://schemas.microsoft.com/office/drawing/2014/main" id="{457B0EF3-C92E-2A4F-92EA-1F486C7C9C0B}"/>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349464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5D96-4853-7D44-B01C-3F91D9976207}"/>
              </a:ext>
            </a:extLst>
          </p:cNvPr>
          <p:cNvSpPr>
            <a:spLocks noGrp="1"/>
          </p:cNvSpPr>
          <p:nvPr>
            <p:ph type="title"/>
          </p:nvPr>
        </p:nvSpPr>
        <p:spPr/>
        <p:txBody>
          <a:bodyPr/>
          <a:lstStyle/>
          <a:p>
            <a:r>
              <a:rPr lang="en-US"/>
              <a:t>Click to edit Master title style</a:t>
            </a:r>
            <a:endParaRPr lang="en-IR"/>
          </a:p>
        </p:txBody>
      </p:sp>
      <p:sp>
        <p:nvSpPr>
          <p:cNvPr id="3" name="Date Placeholder 2">
            <a:extLst>
              <a:ext uri="{FF2B5EF4-FFF2-40B4-BE49-F238E27FC236}">
                <a16:creationId xmlns:a16="http://schemas.microsoft.com/office/drawing/2014/main" id="{6D2715E8-20A3-AD43-876D-29F05801016C}"/>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4" name="Footer Placeholder 3">
            <a:extLst>
              <a:ext uri="{FF2B5EF4-FFF2-40B4-BE49-F238E27FC236}">
                <a16:creationId xmlns:a16="http://schemas.microsoft.com/office/drawing/2014/main" id="{A8BC4B2A-414B-DD43-841C-DD1CF73C6A0C}"/>
              </a:ext>
            </a:extLst>
          </p:cNvPr>
          <p:cNvSpPr>
            <a:spLocks noGrp="1"/>
          </p:cNvSpPr>
          <p:nvPr>
            <p:ph type="ftr" sz="quarter" idx="11"/>
          </p:nvPr>
        </p:nvSpPr>
        <p:spPr/>
        <p:txBody>
          <a:bodyPr/>
          <a:lstStyle/>
          <a:p>
            <a:endParaRPr lang="en-IR"/>
          </a:p>
        </p:txBody>
      </p:sp>
      <p:sp>
        <p:nvSpPr>
          <p:cNvPr id="5" name="Slide Number Placeholder 4">
            <a:extLst>
              <a:ext uri="{FF2B5EF4-FFF2-40B4-BE49-F238E27FC236}">
                <a16:creationId xmlns:a16="http://schemas.microsoft.com/office/drawing/2014/main" id="{BF463109-E9D7-B947-B149-031C681820EA}"/>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2739081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66AC6-8D62-B64B-B026-0B23B16593EF}"/>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3" name="Footer Placeholder 2">
            <a:extLst>
              <a:ext uri="{FF2B5EF4-FFF2-40B4-BE49-F238E27FC236}">
                <a16:creationId xmlns:a16="http://schemas.microsoft.com/office/drawing/2014/main" id="{1F3C8215-3B24-5D43-9896-C5C414C29A9C}"/>
              </a:ext>
            </a:extLst>
          </p:cNvPr>
          <p:cNvSpPr>
            <a:spLocks noGrp="1"/>
          </p:cNvSpPr>
          <p:nvPr>
            <p:ph type="ftr" sz="quarter" idx="11"/>
          </p:nvPr>
        </p:nvSpPr>
        <p:spPr/>
        <p:txBody>
          <a:bodyPr/>
          <a:lstStyle/>
          <a:p>
            <a:endParaRPr lang="en-IR"/>
          </a:p>
        </p:txBody>
      </p:sp>
      <p:sp>
        <p:nvSpPr>
          <p:cNvPr id="4" name="Slide Number Placeholder 3">
            <a:extLst>
              <a:ext uri="{FF2B5EF4-FFF2-40B4-BE49-F238E27FC236}">
                <a16:creationId xmlns:a16="http://schemas.microsoft.com/office/drawing/2014/main" id="{CCAE0C32-5674-4249-AA28-5BBC2E1CD9B6}"/>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263454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5384-8C4B-3D4C-AB28-975C65732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R"/>
          </a:p>
        </p:txBody>
      </p:sp>
      <p:sp>
        <p:nvSpPr>
          <p:cNvPr id="3" name="Content Placeholder 2">
            <a:extLst>
              <a:ext uri="{FF2B5EF4-FFF2-40B4-BE49-F238E27FC236}">
                <a16:creationId xmlns:a16="http://schemas.microsoft.com/office/drawing/2014/main" id="{FFB7FC0F-1D97-4946-8F05-0AD9A64E21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Text Placeholder 3">
            <a:extLst>
              <a:ext uri="{FF2B5EF4-FFF2-40B4-BE49-F238E27FC236}">
                <a16:creationId xmlns:a16="http://schemas.microsoft.com/office/drawing/2014/main" id="{30997360-06ED-004A-B62E-53061FAB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2EE511-1BF4-5848-B957-634C6CA622B5}"/>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6" name="Footer Placeholder 5">
            <a:extLst>
              <a:ext uri="{FF2B5EF4-FFF2-40B4-BE49-F238E27FC236}">
                <a16:creationId xmlns:a16="http://schemas.microsoft.com/office/drawing/2014/main" id="{354AE1C7-F984-4041-A407-0F7728E91CAB}"/>
              </a:ext>
            </a:extLst>
          </p:cNvPr>
          <p:cNvSpPr>
            <a:spLocks noGrp="1"/>
          </p:cNvSpPr>
          <p:nvPr>
            <p:ph type="ftr" sz="quarter" idx="11"/>
          </p:nvPr>
        </p:nvSpPr>
        <p:spPr/>
        <p:txBody>
          <a:bodyPr/>
          <a:lstStyle/>
          <a:p>
            <a:endParaRPr lang="en-IR"/>
          </a:p>
        </p:txBody>
      </p:sp>
      <p:sp>
        <p:nvSpPr>
          <p:cNvPr id="7" name="Slide Number Placeholder 6">
            <a:extLst>
              <a:ext uri="{FF2B5EF4-FFF2-40B4-BE49-F238E27FC236}">
                <a16:creationId xmlns:a16="http://schemas.microsoft.com/office/drawing/2014/main" id="{3BF9D6FA-0FD7-F449-8DA8-D63D3249DC35}"/>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257520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9E26-1F6B-884C-9E8C-2FDC4D70D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R"/>
          </a:p>
        </p:txBody>
      </p:sp>
      <p:sp>
        <p:nvSpPr>
          <p:cNvPr id="3" name="Picture Placeholder 2">
            <a:extLst>
              <a:ext uri="{FF2B5EF4-FFF2-40B4-BE49-F238E27FC236}">
                <a16:creationId xmlns:a16="http://schemas.microsoft.com/office/drawing/2014/main" id="{295636E6-4EB3-3442-B524-814CA0981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R"/>
          </a:p>
        </p:txBody>
      </p:sp>
      <p:sp>
        <p:nvSpPr>
          <p:cNvPr id="4" name="Text Placeholder 3">
            <a:extLst>
              <a:ext uri="{FF2B5EF4-FFF2-40B4-BE49-F238E27FC236}">
                <a16:creationId xmlns:a16="http://schemas.microsoft.com/office/drawing/2014/main" id="{0C88299C-BB88-B04A-BC06-9B6A6BFDF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1D922-6639-9745-870D-C7413396A9D0}"/>
              </a:ext>
            </a:extLst>
          </p:cNvPr>
          <p:cNvSpPr>
            <a:spLocks noGrp="1"/>
          </p:cNvSpPr>
          <p:nvPr>
            <p:ph type="dt" sz="half" idx="10"/>
          </p:nvPr>
        </p:nvSpPr>
        <p:spPr/>
        <p:txBody>
          <a:bodyPr/>
          <a:lstStyle/>
          <a:p>
            <a:fld id="{990DB55B-6478-7B4F-A2E2-0DC764952C1E}" type="datetimeFigureOut">
              <a:rPr lang="en-IR" smtClean="0"/>
              <a:t>12/14/2021 R</a:t>
            </a:fld>
            <a:endParaRPr lang="en-IR"/>
          </a:p>
        </p:txBody>
      </p:sp>
      <p:sp>
        <p:nvSpPr>
          <p:cNvPr id="6" name="Footer Placeholder 5">
            <a:extLst>
              <a:ext uri="{FF2B5EF4-FFF2-40B4-BE49-F238E27FC236}">
                <a16:creationId xmlns:a16="http://schemas.microsoft.com/office/drawing/2014/main" id="{301D6675-F099-7A48-ABFE-7F9B800E7E05}"/>
              </a:ext>
            </a:extLst>
          </p:cNvPr>
          <p:cNvSpPr>
            <a:spLocks noGrp="1"/>
          </p:cNvSpPr>
          <p:nvPr>
            <p:ph type="ftr" sz="quarter" idx="11"/>
          </p:nvPr>
        </p:nvSpPr>
        <p:spPr/>
        <p:txBody>
          <a:bodyPr/>
          <a:lstStyle/>
          <a:p>
            <a:endParaRPr lang="en-IR"/>
          </a:p>
        </p:txBody>
      </p:sp>
      <p:sp>
        <p:nvSpPr>
          <p:cNvPr id="7" name="Slide Number Placeholder 6">
            <a:extLst>
              <a:ext uri="{FF2B5EF4-FFF2-40B4-BE49-F238E27FC236}">
                <a16:creationId xmlns:a16="http://schemas.microsoft.com/office/drawing/2014/main" id="{B8E1A5F4-F88B-F044-81B4-D396F57405EA}"/>
              </a:ext>
            </a:extLst>
          </p:cNvPr>
          <p:cNvSpPr>
            <a:spLocks noGrp="1"/>
          </p:cNvSpPr>
          <p:nvPr>
            <p:ph type="sldNum" sz="quarter" idx="12"/>
          </p:nvPr>
        </p:nvSpPr>
        <p:spPr/>
        <p:txBody>
          <a:bodyPr/>
          <a:lstStyle/>
          <a:p>
            <a:fld id="{A5B76EF4-A72B-444C-8BD2-2C376FD7FCB7}" type="slidenum">
              <a:rPr lang="en-IR" smtClean="0"/>
              <a:t>‹#›</a:t>
            </a:fld>
            <a:endParaRPr lang="en-IR"/>
          </a:p>
        </p:txBody>
      </p:sp>
    </p:spTree>
    <p:extLst>
      <p:ext uri="{BB962C8B-B14F-4D97-AF65-F5344CB8AC3E}">
        <p14:creationId xmlns:p14="http://schemas.microsoft.com/office/powerpoint/2010/main" val="252481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FF5EB-EA75-6048-B109-F53228F70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R"/>
          </a:p>
        </p:txBody>
      </p:sp>
      <p:sp>
        <p:nvSpPr>
          <p:cNvPr id="3" name="Text Placeholder 2">
            <a:extLst>
              <a:ext uri="{FF2B5EF4-FFF2-40B4-BE49-F238E27FC236}">
                <a16:creationId xmlns:a16="http://schemas.microsoft.com/office/drawing/2014/main" id="{28B1672F-B123-AA40-B77F-C415BBD0D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R"/>
          </a:p>
        </p:txBody>
      </p:sp>
      <p:sp>
        <p:nvSpPr>
          <p:cNvPr id="4" name="Date Placeholder 3">
            <a:extLst>
              <a:ext uri="{FF2B5EF4-FFF2-40B4-BE49-F238E27FC236}">
                <a16:creationId xmlns:a16="http://schemas.microsoft.com/office/drawing/2014/main" id="{4B27A746-884F-914C-9D90-27373C7C4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DB55B-6478-7B4F-A2E2-0DC764952C1E}" type="datetimeFigureOut">
              <a:rPr lang="en-IR" smtClean="0"/>
              <a:t>12/14/2021 R</a:t>
            </a:fld>
            <a:endParaRPr lang="en-IR"/>
          </a:p>
        </p:txBody>
      </p:sp>
      <p:sp>
        <p:nvSpPr>
          <p:cNvPr id="5" name="Footer Placeholder 4">
            <a:extLst>
              <a:ext uri="{FF2B5EF4-FFF2-40B4-BE49-F238E27FC236}">
                <a16:creationId xmlns:a16="http://schemas.microsoft.com/office/drawing/2014/main" id="{2B222198-F79A-6449-90AC-BE40389DB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R"/>
          </a:p>
        </p:txBody>
      </p:sp>
      <p:sp>
        <p:nvSpPr>
          <p:cNvPr id="6" name="Slide Number Placeholder 5">
            <a:extLst>
              <a:ext uri="{FF2B5EF4-FFF2-40B4-BE49-F238E27FC236}">
                <a16:creationId xmlns:a16="http://schemas.microsoft.com/office/drawing/2014/main" id="{094A6906-C4B6-D04A-A97C-398CF39245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76EF4-A72B-444C-8BD2-2C376FD7FCB7}" type="slidenum">
              <a:rPr lang="en-IR" smtClean="0"/>
              <a:t>‹#›</a:t>
            </a:fld>
            <a:endParaRPr lang="en-IR"/>
          </a:p>
        </p:txBody>
      </p:sp>
    </p:spTree>
    <p:extLst>
      <p:ext uri="{BB962C8B-B14F-4D97-AF65-F5344CB8AC3E}">
        <p14:creationId xmlns:p14="http://schemas.microsoft.com/office/powerpoint/2010/main" val="28640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1A30C4-5135-744B-9D52-2978E531CD5E}"/>
              </a:ext>
            </a:extLst>
          </p:cNvPr>
          <p:cNvSpPr>
            <a:spLocks noGrp="1"/>
          </p:cNvSpPr>
          <p:nvPr>
            <p:ph type="subTitle" idx="1"/>
          </p:nvPr>
        </p:nvSpPr>
        <p:spPr>
          <a:xfrm>
            <a:off x="1524000" y="3602038"/>
            <a:ext cx="9144000" cy="1655762"/>
          </a:xfrm>
        </p:spPr>
        <p:txBody>
          <a:bodyPr>
            <a:normAutofit/>
          </a:bodyPr>
          <a:lstStyle/>
          <a:p>
            <a:r>
              <a:rPr lang="en-US" b="1" dirty="0"/>
              <a:t>Ali Bagheri M.D</a:t>
            </a:r>
            <a:br>
              <a:rPr lang="en-US" dirty="0"/>
            </a:br>
            <a:r>
              <a:rPr lang="en-US" sz="2000" dirty="0"/>
              <a:t>Assistant Professor in Radiation Oncology</a:t>
            </a:r>
            <a:br>
              <a:rPr lang="en-US" sz="2000" dirty="0"/>
            </a:br>
            <a:r>
              <a:rPr lang="en-US" sz="2000" dirty="0"/>
              <a:t>Director of Brachytherapy Services at Ahvaz Golestan Hospital</a:t>
            </a:r>
            <a:br>
              <a:rPr lang="en-US" sz="2000" dirty="0"/>
            </a:br>
            <a:r>
              <a:rPr lang="en-US" sz="2000" dirty="0"/>
              <a:t>Radiation Oncology Department</a:t>
            </a:r>
            <a:br>
              <a:rPr lang="en-US" sz="2000" dirty="0"/>
            </a:br>
            <a:r>
              <a:rPr lang="en-US" sz="2000" dirty="0"/>
              <a:t>Ahvaz Jundishapur University of Medical Sciences</a:t>
            </a:r>
            <a:endParaRPr lang="en-US" dirty="0"/>
          </a:p>
        </p:txBody>
      </p:sp>
      <p:pic>
        <p:nvPicPr>
          <p:cNvPr id="5" name="Picture 4">
            <a:extLst>
              <a:ext uri="{FF2B5EF4-FFF2-40B4-BE49-F238E27FC236}">
                <a16:creationId xmlns:a16="http://schemas.microsoft.com/office/drawing/2014/main" id="{EC84E784-3FF7-DE41-B57F-0BE6EC8A437F}"/>
              </a:ext>
            </a:extLst>
          </p:cNvPr>
          <p:cNvPicPr>
            <a:picLocks noChangeAspect="1"/>
          </p:cNvPicPr>
          <p:nvPr/>
        </p:nvPicPr>
        <p:blipFill rotWithShape="1">
          <a:blip r:embed="rId2"/>
          <a:srcRect l="1670" t="17416" r="5799" b="11510"/>
          <a:stretch/>
        </p:blipFill>
        <p:spPr>
          <a:xfrm>
            <a:off x="1450848" y="1317434"/>
            <a:ext cx="9290304" cy="1938528"/>
          </a:xfrm>
          <a:prstGeom prst="rect">
            <a:avLst/>
          </a:prstGeom>
        </p:spPr>
      </p:pic>
    </p:spTree>
    <p:extLst>
      <p:ext uri="{BB962C8B-B14F-4D97-AF65-F5344CB8AC3E}">
        <p14:creationId xmlns:p14="http://schemas.microsoft.com/office/powerpoint/2010/main" val="213759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EBF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0D333-E58C-1F4A-A9C1-EBCAB88A17BA}"/>
              </a:ext>
            </a:extLst>
          </p:cNvPr>
          <p:cNvPicPr>
            <a:picLocks noChangeAspect="1"/>
          </p:cNvPicPr>
          <p:nvPr/>
        </p:nvPicPr>
        <p:blipFill>
          <a:blip r:embed="rId2"/>
          <a:stretch>
            <a:fillRect/>
          </a:stretch>
        </p:blipFill>
        <p:spPr>
          <a:xfrm>
            <a:off x="0" y="0"/>
            <a:ext cx="12192000" cy="818178"/>
          </a:xfrm>
          <a:prstGeom prst="rect">
            <a:avLst/>
          </a:prstGeom>
        </p:spPr>
      </p:pic>
      <p:pic>
        <p:nvPicPr>
          <p:cNvPr id="7" name="Picture 6">
            <a:extLst>
              <a:ext uri="{FF2B5EF4-FFF2-40B4-BE49-F238E27FC236}">
                <a16:creationId xmlns:a16="http://schemas.microsoft.com/office/drawing/2014/main" id="{97128841-6F0D-2846-91E2-3931C2EEE834}"/>
              </a:ext>
            </a:extLst>
          </p:cNvPr>
          <p:cNvPicPr>
            <a:picLocks noChangeAspect="1"/>
          </p:cNvPicPr>
          <p:nvPr/>
        </p:nvPicPr>
        <p:blipFill>
          <a:blip r:embed="rId3"/>
          <a:stretch>
            <a:fillRect/>
          </a:stretch>
        </p:blipFill>
        <p:spPr>
          <a:xfrm>
            <a:off x="0" y="797550"/>
            <a:ext cx="12192000" cy="5262899"/>
          </a:xfrm>
          <a:prstGeom prst="rect">
            <a:avLst/>
          </a:prstGeom>
        </p:spPr>
      </p:pic>
      <p:sp>
        <p:nvSpPr>
          <p:cNvPr id="8" name="TextBox 7">
            <a:extLst>
              <a:ext uri="{FF2B5EF4-FFF2-40B4-BE49-F238E27FC236}">
                <a16:creationId xmlns:a16="http://schemas.microsoft.com/office/drawing/2014/main" id="{83AD4A0F-03D5-8A42-B950-CB918523D335}"/>
              </a:ext>
            </a:extLst>
          </p:cNvPr>
          <p:cNvSpPr txBox="1"/>
          <p:nvPr/>
        </p:nvSpPr>
        <p:spPr>
          <a:xfrm>
            <a:off x="7758112" y="5531811"/>
            <a:ext cx="3541226" cy="830997"/>
          </a:xfrm>
          <a:prstGeom prst="rect">
            <a:avLst/>
          </a:prstGeom>
          <a:noFill/>
          <a:ln w="19050">
            <a:solidFill>
              <a:srgbClr val="C00000"/>
            </a:solidFill>
          </a:ln>
        </p:spPr>
        <p:txBody>
          <a:bodyPr wrap="none" rtlCol="0">
            <a:spAutoFit/>
          </a:bodyPr>
          <a:lstStyle/>
          <a:p>
            <a:r>
              <a:rPr lang="en-IR" sz="4800" b="1" dirty="0">
                <a:solidFill>
                  <a:srgbClr val="C00000"/>
                </a:solidFill>
              </a:rPr>
              <a:t>Serial Organs</a:t>
            </a:r>
          </a:p>
        </p:txBody>
      </p:sp>
    </p:spTree>
    <p:extLst>
      <p:ext uri="{BB962C8B-B14F-4D97-AF65-F5344CB8AC3E}">
        <p14:creationId xmlns:p14="http://schemas.microsoft.com/office/powerpoint/2010/main" val="190685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EBF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CCFDBA-749B-3841-A011-759FC0798652}"/>
              </a:ext>
            </a:extLst>
          </p:cNvPr>
          <p:cNvPicPr>
            <a:picLocks noChangeAspect="1"/>
          </p:cNvPicPr>
          <p:nvPr/>
        </p:nvPicPr>
        <p:blipFill>
          <a:blip r:embed="rId2"/>
          <a:stretch>
            <a:fillRect/>
          </a:stretch>
        </p:blipFill>
        <p:spPr>
          <a:xfrm>
            <a:off x="0" y="0"/>
            <a:ext cx="12192000" cy="818178"/>
          </a:xfrm>
          <a:prstGeom prst="rect">
            <a:avLst/>
          </a:prstGeom>
        </p:spPr>
      </p:pic>
      <p:pic>
        <p:nvPicPr>
          <p:cNvPr id="5" name="Picture 4">
            <a:extLst>
              <a:ext uri="{FF2B5EF4-FFF2-40B4-BE49-F238E27FC236}">
                <a16:creationId xmlns:a16="http://schemas.microsoft.com/office/drawing/2014/main" id="{959ED8B6-88E9-E04C-9B9C-3B7C0FFDE650}"/>
              </a:ext>
            </a:extLst>
          </p:cNvPr>
          <p:cNvPicPr>
            <a:picLocks noChangeAspect="1"/>
          </p:cNvPicPr>
          <p:nvPr/>
        </p:nvPicPr>
        <p:blipFill rotWithShape="1">
          <a:blip r:embed="rId3"/>
          <a:srcRect r="976"/>
          <a:stretch/>
        </p:blipFill>
        <p:spPr>
          <a:xfrm>
            <a:off x="0" y="818178"/>
            <a:ext cx="12072938" cy="852749"/>
          </a:xfrm>
          <a:prstGeom prst="rect">
            <a:avLst/>
          </a:prstGeom>
        </p:spPr>
      </p:pic>
      <p:pic>
        <p:nvPicPr>
          <p:cNvPr id="7" name="Picture 6">
            <a:extLst>
              <a:ext uri="{FF2B5EF4-FFF2-40B4-BE49-F238E27FC236}">
                <a16:creationId xmlns:a16="http://schemas.microsoft.com/office/drawing/2014/main" id="{CF1E97E0-0B07-DE47-84B3-F389AFFF7133}"/>
              </a:ext>
            </a:extLst>
          </p:cNvPr>
          <p:cNvPicPr>
            <a:picLocks noChangeAspect="1"/>
          </p:cNvPicPr>
          <p:nvPr/>
        </p:nvPicPr>
        <p:blipFill rotWithShape="1">
          <a:blip r:embed="rId4"/>
          <a:srcRect r="976" b="2769"/>
          <a:stretch/>
        </p:blipFill>
        <p:spPr>
          <a:xfrm>
            <a:off x="0" y="1670928"/>
            <a:ext cx="12072938" cy="4586998"/>
          </a:xfrm>
          <a:prstGeom prst="rect">
            <a:avLst/>
          </a:prstGeom>
        </p:spPr>
      </p:pic>
      <p:sp>
        <p:nvSpPr>
          <p:cNvPr id="8" name="TextBox 7">
            <a:extLst>
              <a:ext uri="{FF2B5EF4-FFF2-40B4-BE49-F238E27FC236}">
                <a16:creationId xmlns:a16="http://schemas.microsoft.com/office/drawing/2014/main" id="{7FBCBC2B-F711-8241-BD9A-3636D1EAE52E}"/>
              </a:ext>
            </a:extLst>
          </p:cNvPr>
          <p:cNvSpPr txBox="1"/>
          <p:nvPr/>
        </p:nvSpPr>
        <p:spPr>
          <a:xfrm>
            <a:off x="7500937" y="3013501"/>
            <a:ext cx="4006161" cy="830997"/>
          </a:xfrm>
          <a:prstGeom prst="rect">
            <a:avLst/>
          </a:prstGeom>
          <a:noFill/>
          <a:ln w="19050">
            <a:solidFill>
              <a:srgbClr val="C00000"/>
            </a:solidFill>
          </a:ln>
        </p:spPr>
        <p:txBody>
          <a:bodyPr wrap="none" rtlCol="0">
            <a:spAutoFit/>
          </a:bodyPr>
          <a:lstStyle/>
          <a:p>
            <a:r>
              <a:rPr lang="en-IR" sz="4800" b="1" dirty="0">
                <a:solidFill>
                  <a:srgbClr val="C00000"/>
                </a:solidFill>
              </a:rPr>
              <a:t>Parallel Organs</a:t>
            </a:r>
          </a:p>
        </p:txBody>
      </p:sp>
    </p:spTree>
    <p:extLst>
      <p:ext uri="{BB962C8B-B14F-4D97-AF65-F5344CB8AC3E}">
        <p14:creationId xmlns:p14="http://schemas.microsoft.com/office/powerpoint/2010/main" val="144956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15CF-D18B-E64C-9E13-27D91D93A325}"/>
              </a:ext>
            </a:extLst>
          </p:cNvPr>
          <p:cNvSpPr>
            <a:spLocks noGrp="1"/>
          </p:cNvSpPr>
          <p:nvPr>
            <p:ph type="title"/>
          </p:nvPr>
        </p:nvSpPr>
        <p:spPr/>
        <p:txBody>
          <a:bodyPr/>
          <a:lstStyle/>
          <a:p>
            <a:r>
              <a:rPr lang="en-US" b="1" dirty="0">
                <a:solidFill>
                  <a:srgbClr val="C00000"/>
                </a:solidFill>
              </a:rPr>
              <a:t>Clinical Presentation</a:t>
            </a:r>
            <a:endParaRPr lang="en-IR" b="1" dirty="0">
              <a:solidFill>
                <a:srgbClr val="C00000"/>
              </a:solidFill>
            </a:endParaRPr>
          </a:p>
        </p:txBody>
      </p:sp>
      <p:sp>
        <p:nvSpPr>
          <p:cNvPr id="3" name="Content Placeholder 2">
            <a:extLst>
              <a:ext uri="{FF2B5EF4-FFF2-40B4-BE49-F238E27FC236}">
                <a16:creationId xmlns:a16="http://schemas.microsoft.com/office/drawing/2014/main" id="{6F7E9870-8FA5-454A-AE52-98797F76A00B}"/>
              </a:ext>
            </a:extLst>
          </p:cNvPr>
          <p:cNvSpPr>
            <a:spLocks noGrp="1"/>
          </p:cNvSpPr>
          <p:nvPr>
            <p:ph idx="1"/>
          </p:nvPr>
        </p:nvSpPr>
        <p:spPr/>
        <p:txBody>
          <a:bodyPr/>
          <a:lstStyle/>
          <a:p>
            <a:r>
              <a:rPr lang="en-IR" b="1" dirty="0"/>
              <a:t>Brain</a:t>
            </a:r>
          </a:p>
          <a:p>
            <a:pPr lvl="1"/>
            <a:r>
              <a:rPr lang="en-US" dirty="0"/>
              <a:t>Headache, somnolence, intellectual deficits, functional neurologic losses, and memory alterations</a:t>
            </a:r>
          </a:p>
          <a:p>
            <a:r>
              <a:rPr lang="en-US" b="1" dirty="0">
                <a:effectLst/>
              </a:rPr>
              <a:t>Spinal cord</a:t>
            </a:r>
          </a:p>
          <a:p>
            <a:pPr lvl="1"/>
            <a:r>
              <a:rPr lang="en-US" dirty="0"/>
              <a:t>May include paresthesias (including tingling, pain, and Lhermitte’s syndrome), numbness, weakness, or loss of sphincter control that can progress to total paraparesis and paraplegia.</a:t>
            </a:r>
          </a:p>
          <a:p>
            <a:r>
              <a:rPr lang="en-US" b="1" dirty="0">
                <a:effectLst/>
              </a:rPr>
              <a:t>Lung</a:t>
            </a:r>
          </a:p>
          <a:p>
            <a:pPr lvl="1"/>
            <a:r>
              <a:rPr lang="en-US" dirty="0"/>
              <a:t>Radiation pneumonitis may present with cough, dyspnea, pleuritis, and pink-colored sputum.</a:t>
            </a:r>
            <a:endParaRPr lang="en-US" dirty="0">
              <a:effectLst/>
            </a:endParaRPr>
          </a:p>
          <a:p>
            <a:endParaRPr lang="en-US" dirty="0">
              <a:effectLst/>
            </a:endParaRPr>
          </a:p>
        </p:txBody>
      </p:sp>
    </p:spTree>
    <p:extLst>
      <p:ext uri="{BB962C8B-B14F-4D97-AF65-F5344CB8AC3E}">
        <p14:creationId xmlns:p14="http://schemas.microsoft.com/office/powerpoint/2010/main" val="28123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755A-2FE5-084F-B732-726325A73005}"/>
              </a:ext>
            </a:extLst>
          </p:cNvPr>
          <p:cNvSpPr>
            <a:spLocks noGrp="1"/>
          </p:cNvSpPr>
          <p:nvPr>
            <p:ph type="title"/>
          </p:nvPr>
        </p:nvSpPr>
        <p:spPr/>
        <p:txBody>
          <a:bodyPr/>
          <a:lstStyle/>
          <a:p>
            <a:r>
              <a:rPr lang="en-US" b="1" dirty="0">
                <a:solidFill>
                  <a:srgbClr val="C00000"/>
                </a:solidFill>
              </a:rPr>
              <a:t>Clinical Presentation</a:t>
            </a:r>
            <a:endParaRPr lang="en-IR" dirty="0"/>
          </a:p>
        </p:txBody>
      </p:sp>
      <p:sp>
        <p:nvSpPr>
          <p:cNvPr id="3" name="Content Placeholder 2">
            <a:extLst>
              <a:ext uri="{FF2B5EF4-FFF2-40B4-BE49-F238E27FC236}">
                <a16:creationId xmlns:a16="http://schemas.microsoft.com/office/drawing/2014/main" id="{FABFDD27-F0B4-F74A-8CA1-24014F0A8AD7}"/>
              </a:ext>
            </a:extLst>
          </p:cNvPr>
          <p:cNvSpPr>
            <a:spLocks noGrp="1"/>
          </p:cNvSpPr>
          <p:nvPr>
            <p:ph idx="1"/>
          </p:nvPr>
        </p:nvSpPr>
        <p:spPr/>
        <p:txBody>
          <a:bodyPr>
            <a:normAutofit/>
          </a:bodyPr>
          <a:lstStyle/>
          <a:p>
            <a:r>
              <a:rPr lang="en-IR" b="1" dirty="0"/>
              <a:t>Heart</a:t>
            </a:r>
          </a:p>
          <a:p>
            <a:pPr lvl="1"/>
            <a:r>
              <a:rPr lang="en-US" dirty="0"/>
              <a:t>Pericardial disease is the most common cardiac complication, although coronary artery disease (CAD), cardiomyopathies, conduction defects, and valvular disease can also occur as late complications.</a:t>
            </a:r>
          </a:p>
          <a:p>
            <a:r>
              <a:rPr lang="en-US" b="1" dirty="0">
                <a:effectLst/>
              </a:rPr>
              <a:t>Esophagus</a:t>
            </a:r>
          </a:p>
          <a:p>
            <a:pPr lvl="1"/>
            <a:r>
              <a:rPr lang="en-US" dirty="0"/>
              <a:t>Acute esophagitis may present with chest discomfort, dysphagia, or odynophagia. </a:t>
            </a:r>
            <a:endParaRPr lang="en-US" dirty="0">
              <a:effectLst/>
            </a:endParaRPr>
          </a:p>
          <a:p>
            <a:pPr lvl="1"/>
            <a:r>
              <a:rPr lang="en-US" dirty="0"/>
              <a:t>Late complications may include esophageal strictures, ulcers, or rarely tracheoesophageal (TE) fistula.</a:t>
            </a:r>
            <a:endParaRPr lang="en-US" dirty="0">
              <a:effectLst/>
            </a:endParaRPr>
          </a:p>
        </p:txBody>
      </p:sp>
    </p:spTree>
    <p:extLst>
      <p:ext uri="{BB962C8B-B14F-4D97-AF65-F5344CB8AC3E}">
        <p14:creationId xmlns:p14="http://schemas.microsoft.com/office/powerpoint/2010/main" val="105576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61DE-19D1-ED42-87B9-A6D1F2542861}"/>
              </a:ext>
            </a:extLst>
          </p:cNvPr>
          <p:cNvSpPr>
            <a:spLocks noGrp="1"/>
          </p:cNvSpPr>
          <p:nvPr>
            <p:ph type="title"/>
          </p:nvPr>
        </p:nvSpPr>
        <p:spPr/>
        <p:txBody>
          <a:bodyPr/>
          <a:lstStyle/>
          <a:p>
            <a:r>
              <a:rPr lang="en-US" b="1" dirty="0">
                <a:solidFill>
                  <a:srgbClr val="C00000"/>
                </a:solidFill>
              </a:rPr>
              <a:t>Clinical Presentation</a:t>
            </a:r>
            <a:endParaRPr lang="en-IR" dirty="0"/>
          </a:p>
        </p:txBody>
      </p:sp>
      <p:sp>
        <p:nvSpPr>
          <p:cNvPr id="3" name="Content Placeholder 2">
            <a:extLst>
              <a:ext uri="{FF2B5EF4-FFF2-40B4-BE49-F238E27FC236}">
                <a16:creationId xmlns:a16="http://schemas.microsoft.com/office/drawing/2014/main" id="{F43022D0-9D98-924B-BE37-94D6D6984814}"/>
              </a:ext>
            </a:extLst>
          </p:cNvPr>
          <p:cNvSpPr>
            <a:spLocks noGrp="1"/>
          </p:cNvSpPr>
          <p:nvPr>
            <p:ph idx="1"/>
          </p:nvPr>
        </p:nvSpPr>
        <p:spPr/>
        <p:txBody>
          <a:bodyPr>
            <a:normAutofit fontScale="92500" lnSpcReduction="10000"/>
          </a:bodyPr>
          <a:lstStyle/>
          <a:p>
            <a:r>
              <a:rPr lang="en-US" b="1" dirty="0">
                <a:effectLst/>
              </a:rPr>
              <a:t>Liver</a:t>
            </a:r>
          </a:p>
          <a:p>
            <a:pPr lvl="1"/>
            <a:r>
              <a:rPr lang="en-US" dirty="0"/>
              <a:t>Radiation-induced liver disease can present with weight gain, ascites, or hepatomegaly. Patients may present with vague-to-intense right upper quadrant pain.</a:t>
            </a:r>
          </a:p>
          <a:p>
            <a:r>
              <a:rPr lang="en-US" b="1" dirty="0">
                <a:effectLst/>
              </a:rPr>
              <a:t>Kidney</a:t>
            </a:r>
          </a:p>
          <a:p>
            <a:pPr lvl="1"/>
            <a:r>
              <a:rPr lang="en-US" dirty="0">
                <a:effectLst/>
              </a:rPr>
              <a:t>Hypertension</a:t>
            </a:r>
          </a:p>
          <a:p>
            <a:r>
              <a:rPr lang="en-US" b="1" dirty="0"/>
              <a:t>Small and large intestines </a:t>
            </a:r>
            <a:endParaRPr lang="en-US" dirty="0">
              <a:effectLst/>
            </a:endParaRPr>
          </a:p>
          <a:p>
            <a:pPr lvl="1"/>
            <a:r>
              <a:rPr lang="en-US" dirty="0"/>
              <a:t>Acute radiation enteritis presents with abdominal pain, nausea, vomiting, or diarrhea. Radiation proctitis can also present with tenesmus, fecal urgency, or rectal bleeding. </a:t>
            </a:r>
          </a:p>
          <a:p>
            <a:pPr lvl="1"/>
            <a:r>
              <a:rPr lang="en-US" dirty="0"/>
              <a:t>Late radiation-induced bowel toxicities may include abdominal pain, weight loss, malabsorption, bowel strictures, bowel obstruction, ulceration, or fistula formation.</a:t>
            </a:r>
            <a:endParaRPr lang="en-US" dirty="0">
              <a:effectLst/>
            </a:endParaRPr>
          </a:p>
        </p:txBody>
      </p:sp>
    </p:spTree>
    <p:extLst>
      <p:ext uri="{BB962C8B-B14F-4D97-AF65-F5344CB8AC3E}">
        <p14:creationId xmlns:p14="http://schemas.microsoft.com/office/powerpoint/2010/main" val="21302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801F-2EFE-B445-BD1A-9FEE25552421}"/>
              </a:ext>
            </a:extLst>
          </p:cNvPr>
          <p:cNvSpPr>
            <a:spLocks noGrp="1"/>
          </p:cNvSpPr>
          <p:nvPr>
            <p:ph type="title"/>
          </p:nvPr>
        </p:nvSpPr>
        <p:spPr/>
        <p:txBody>
          <a:bodyPr/>
          <a:lstStyle/>
          <a:p>
            <a:r>
              <a:rPr lang="en-US" b="1" dirty="0">
                <a:solidFill>
                  <a:srgbClr val="C00000"/>
                </a:solidFill>
              </a:rPr>
              <a:t>Clinical Presentation</a:t>
            </a:r>
            <a:endParaRPr lang="en-IR" dirty="0"/>
          </a:p>
        </p:txBody>
      </p:sp>
      <p:sp>
        <p:nvSpPr>
          <p:cNvPr id="3" name="Content Placeholder 2">
            <a:extLst>
              <a:ext uri="{FF2B5EF4-FFF2-40B4-BE49-F238E27FC236}">
                <a16:creationId xmlns:a16="http://schemas.microsoft.com/office/drawing/2014/main" id="{1675A4FA-AD7C-1F4C-B5E2-05323436D9C6}"/>
              </a:ext>
            </a:extLst>
          </p:cNvPr>
          <p:cNvSpPr>
            <a:spLocks noGrp="1"/>
          </p:cNvSpPr>
          <p:nvPr>
            <p:ph idx="1"/>
          </p:nvPr>
        </p:nvSpPr>
        <p:spPr/>
        <p:txBody>
          <a:bodyPr>
            <a:normAutofit/>
          </a:bodyPr>
          <a:lstStyle/>
          <a:p>
            <a:r>
              <a:rPr lang="en-US" b="1" dirty="0"/>
              <a:t>Salivary glands</a:t>
            </a:r>
          </a:p>
          <a:p>
            <a:pPr lvl="1"/>
            <a:r>
              <a:rPr lang="en-US" dirty="0"/>
              <a:t>Xerostomia presents with a wide range of severity, from mild inconvenience in eating/speaking to debilitating dysfunction. Deterioration of oral health and alteration of eating function from reduced salivary flow can dramatically impact patient quality of life.</a:t>
            </a:r>
          </a:p>
          <a:p>
            <a:r>
              <a:rPr lang="en-US" b="1" dirty="0"/>
              <a:t>Cornea, lacrimal gland, and lens </a:t>
            </a:r>
          </a:p>
          <a:p>
            <a:pPr lvl="1"/>
            <a:r>
              <a:rPr lang="en-US" dirty="0"/>
              <a:t>Mild radiation-induced keratitis presents with tearing, discomfort, or foreign body sensation. Lacrimal gland toxicity can lead to keratoconjunctivitis sicca, which in severe cases may lead to corneal ulceration. Irradiation of lenses commonly causes radiation-induced cataracts.</a:t>
            </a:r>
            <a:br>
              <a:rPr lang="en-US" dirty="0"/>
            </a:br>
            <a:endParaRPr lang="en-US" dirty="0">
              <a:effectLst/>
            </a:endParaRPr>
          </a:p>
          <a:p>
            <a:pPr lvl="1"/>
            <a:endParaRPr lang="en-US" dirty="0">
              <a:effectLst/>
            </a:endParaRPr>
          </a:p>
        </p:txBody>
      </p:sp>
    </p:spTree>
    <p:extLst>
      <p:ext uri="{BB962C8B-B14F-4D97-AF65-F5344CB8AC3E}">
        <p14:creationId xmlns:p14="http://schemas.microsoft.com/office/powerpoint/2010/main" val="26389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A00A-F997-AF4E-BDFB-7290A3AFB67B}"/>
              </a:ext>
            </a:extLst>
          </p:cNvPr>
          <p:cNvSpPr>
            <a:spLocks noGrp="1"/>
          </p:cNvSpPr>
          <p:nvPr>
            <p:ph type="title"/>
          </p:nvPr>
        </p:nvSpPr>
        <p:spPr/>
        <p:txBody>
          <a:bodyPr/>
          <a:lstStyle/>
          <a:p>
            <a:r>
              <a:rPr lang="en-US" b="1" dirty="0">
                <a:solidFill>
                  <a:srgbClr val="C00000"/>
                </a:solidFill>
              </a:rPr>
              <a:t>Clinical Presentation</a:t>
            </a:r>
            <a:endParaRPr lang="en-IR" dirty="0"/>
          </a:p>
        </p:txBody>
      </p:sp>
      <p:sp>
        <p:nvSpPr>
          <p:cNvPr id="3" name="Content Placeholder 2">
            <a:extLst>
              <a:ext uri="{FF2B5EF4-FFF2-40B4-BE49-F238E27FC236}">
                <a16:creationId xmlns:a16="http://schemas.microsoft.com/office/drawing/2014/main" id="{6E888557-6E74-6345-9265-777A106FEF03}"/>
              </a:ext>
            </a:extLst>
          </p:cNvPr>
          <p:cNvSpPr>
            <a:spLocks noGrp="1"/>
          </p:cNvSpPr>
          <p:nvPr>
            <p:ph idx="1"/>
          </p:nvPr>
        </p:nvSpPr>
        <p:spPr/>
        <p:txBody>
          <a:bodyPr/>
          <a:lstStyle/>
          <a:p>
            <a:r>
              <a:rPr lang="en-US" b="1" dirty="0"/>
              <a:t>Retina and optic tract</a:t>
            </a:r>
          </a:p>
          <a:p>
            <a:pPr lvl="1"/>
            <a:r>
              <a:rPr lang="en-US" dirty="0"/>
              <a:t>Optic neuropathy and radiation retinopathy are often asymptomatic, but may present with visual distortion or painless visual impairment. Microaneurysms, telangiectasias, macular edema, and retinal hemorrhages may occur.</a:t>
            </a:r>
            <a:endParaRPr lang="en-US" dirty="0">
              <a:effectLst/>
            </a:endParaRPr>
          </a:p>
        </p:txBody>
      </p:sp>
    </p:spTree>
    <p:extLst>
      <p:ext uri="{BB962C8B-B14F-4D97-AF65-F5344CB8AC3E}">
        <p14:creationId xmlns:p14="http://schemas.microsoft.com/office/powerpoint/2010/main" val="15128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805D93-2F33-9942-9C16-7B4A037759D4}"/>
              </a:ext>
            </a:extLst>
          </p:cNvPr>
          <p:cNvPicPr>
            <a:picLocks noChangeAspect="1"/>
          </p:cNvPicPr>
          <p:nvPr/>
        </p:nvPicPr>
        <p:blipFill>
          <a:blip r:embed="rId2"/>
          <a:stretch>
            <a:fillRect/>
          </a:stretch>
        </p:blipFill>
        <p:spPr>
          <a:xfrm>
            <a:off x="0" y="0"/>
            <a:ext cx="12192000" cy="785835"/>
          </a:xfrm>
          <a:prstGeom prst="rect">
            <a:avLst/>
          </a:prstGeom>
        </p:spPr>
      </p:pic>
      <p:pic>
        <p:nvPicPr>
          <p:cNvPr id="7" name="Picture 6">
            <a:extLst>
              <a:ext uri="{FF2B5EF4-FFF2-40B4-BE49-F238E27FC236}">
                <a16:creationId xmlns:a16="http://schemas.microsoft.com/office/drawing/2014/main" id="{EFE1C559-B665-364B-8C91-710389C58BDB}"/>
              </a:ext>
            </a:extLst>
          </p:cNvPr>
          <p:cNvPicPr>
            <a:picLocks noChangeAspect="1"/>
          </p:cNvPicPr>
          <p:nvPr/>
        </p:nvPicPr>
        <p:blipFill>
          <a:blip r:embed="rId3"/>
          <a:stretch>
            <a:fillRect/>
          </a:stretch>
        </p:blipFill>
        <p:spPr>
          <a:xfrm>
            <a:off x="0" y="785835"/>
            <a:ext cx="12192000" cy="6273110"/>
          </a:xfrm>
          <a:prstGeom prst="rect">
            <a:avLst/>
          </a:prstGeom>
        </p:spPr>
      </p:pic>
    </p:spTree>
    <p:extLst>
      <p:ext uri="{BB962C8B-B14F-4D97-AF65-F5344CB8AC3E}">
        <p14:creationId xmlns:p14="http://schemas.microsoft.com/office/powerpoint/2010/main" val="312428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EBF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97C40F-2356-F14E-99FF-CA4F032C18A4}"/>
              </a:ext>
            </a:extLst>
          </p:cNvPr>
          <p:cNvPicPr>
            <a:picLocks noChangeAspect="1"/>
          </p:cNvPicPr>
          <p:nvPr/>
        </p:nvPicPr>
        <p:blipFill>
          <a:blip r:embed="rId2"/>
          <a:stretch>
            <a:fillRect/>
          </a:stretch>
        </p:blipFill>
        <p:spPr>
          <a:xfrm>
            <a:off x="232799" y="0"/>
            <a:ext cx="11726402" cy="6858000"/>
          </a:xfrm>
          <a:prstGeom prst="rect">
            <a:avLst/>
          </a:prstGeom>
        </p:spPr>
      </p:pic>
    </p:spTree>
    <p:extLst>
      <p:ext uri="{BB962C8B-B14F-4D97-AF65-F5344CB8AC3E}">
        <p14:creationId xmlns:p14="http://schemas.microsoft.com/office/powerpoint/2010/main" val="381541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7344-74C0-6A46-9A8D-FC41D2263044}"/>
              </a:ext>
            </a:extLst>
          </p:cNvPr>
          <p:cNvSpPr>
            <a:spLocks noGrp="1"/>
          </p:cNvSpPr>
          <p:nvPr>
            <p:ph type="title"/>
          </p:nvPr>
        </p:nvSpPr>
        <p:spPr/>
        <p:txBody>
          <a:bodyPr/>
          <a:lstStyle/>
          <a:p>
            <a:r>
              <a:rPr lang="en-US" b="1" dirty="0">
                <a:solidFill>
                  <a:srgbClr val="C00000"/>
                </a:solidFill>
              </a:rPr>
              <a:t>QUANTEC &amp; RTOG</a:t>
            </a:r>
            <a:endParaRPr lang="en-IR" b="1" dirty="0">
              <a:solidFill>
                <a:srgbClr val="C00000"/>
              </a:solidFill>
            </a:endParaRPr>
          </a:p>
        </p:txBody>
      </p:sp>
      <p:sp>
        <p:nvSpPr>
          <p:cNvPr id="3" name="Content Placeholder 2">
            <a:extLst>
              <a:ext uri="{FF2B5EF4-FFF2-40B4-BE49-F238E27FC236}">
                <a16:creationId xmlns:a16="http://schemas.microsoft.com/office/drawing/2014/main" id="{A0041D00-3785-604F-8C11-607A3ED1877B}"/>
              </a:ext>
            </a:extLst>
          </p:cNvPr>
          <p:cNvSpPr>
            <a:spLocks noGrp="1"/>
          </p:cNvSpPr>
          <p:nvPr>
            <p:ph idx="1"/>
          </p:nvPr>
        </p:nvSpPr>
        <p:spPr/>
        <p:txBody>
          <a:bodyPr/>
          <a:lstStyle/>
          <a:p>
            <a:r>
              <a:rPr lang="en-US" b="1" dirty="0"/>
              <a:t>Qu</a:t>
            </a:r>
            <a:r>
              <a:rPr lang="en-US" dirty="0"/>
              <a:t>antitative </a:t>
            </a:r>
            <a:r>
              <a:rPr lang="en-US" b="1" dirty="0"/>
              <a:t>A</a:t>
            </a:r>
            <a:r>
              <a:rPr lang="en-US" dirty="0"/>
              <a:t>nalysis of </a:t>
            </a:r>
            <a:r>
              <a:rPr lang="en-US" b="1" dirty="0"/>
              <a:t>N</a:t>
            </a:r>
            <a:r>
              <a:rPr lang="en-US" dirty="0"/>
              <a:t>ormal </a:t>
            </a:r>
            <a:r>
              <a:rPr lang="en-US" b="1" dirty="0"/>
              <a:t>T</a:t>
            </a:r>
            <a:r>
              <a:rPr lang="en-US" dirty="0"/>
              <a:t>issue </a:t>
            </a:r>
            <a:r>
              <a:rPr lang="en-US" b="1" dirty="0"/>
              <a:t>E</a:t>
            </a:r>
            <a:r>
              <a:rPr lang="en-US" dirty="0"/>
              <a:t>ffects in the </a:t>
            </a:r>
            <a:r>
              <a:rPr lang="en-US" b="1" dirty="0"/>
              <a:t>C</a:t>
            </a:r>
            <a:r>
              <a:rPr lang="en-US" dirty="0"/>
              <a:t>linic Study</a:t>
            </a:r>
          </a:p>
          <a:p>
            <a:r>
              <a:rPr lang="en-US" dirty="0"/>
              <a:t> </a:t>
            </a:r>
            <a:r>
              <a:rPr lang="en-US" b="1" dirty="0"/>
              <a:t>R</a:t>
            </a:r>
            <a:r>
              <a:rPr lang="en-US" dirty="0"/>
              <a:t>adiation </a:t>
            </a:r>
            <a:r>
              <a:rPr lang="en-US" b="1" dirty="0"/>
              <a:t>T</a:t>
            </a:r>
            <a:r>
              <a:rPr lang="en-US" dirty="0"/>
              <a:t>herapy </a:t>
            </a:r>
            <a:r>
              <a:rPr lang="en-US" b="1" dirty="0"/>
              <a:t>O</a:t>
            </a:r>
            <a:r>
              <a:rPr lang="en-US" dirty="0"/>
              <a:t>ncology </a:t>
            </a:r>
            <a:r>
              <a:rPr lang="en-US" b="1" dirty="0"/>
              <a:t>G</a:t>
            </a:r>
            <a:r>
              <a:rPr lang="en-US" dirty="0"/>
              <a:t>roup protocols </a:t>
            </a:r>
            <a:endParaRPr lang="en-US" dirty="0">
              <a:effectLst/>
            </a:endParaRPr>
          </a:p>
          <a:p>
            <a:r>
              <a:rPr lang="en-US" dirty="0"/>
              <a:t>Radiation-induced late organ toxicities</a:t>
            </a:r>
          </a:p>
          <a:p>
            <a:r>
              <a:rPr lang="en-US" dirty="0"/>
              <a:t>Grading of late toxicities</a:t>
            </a:r>
          </a:p>
          <a:p>
            <a:r>
              <a:rPr lang="en-US" dirty="0"/>
              <a:t>Recommended normal tissue dose constraints for both conventional fractionation and hypofractionated treatment courses </a:t>
            </a:r>
            <a:endParaRPr lang="en-US" dirty="0">
              <a:effectLst/>
            </a:endParaRPr>
          </a:p>
          <a:p>
            <a:endParaRPr lang="en-US" dirty="0">
              <a:effectLst/>
            </a:endParaRPr>
          </a:p>
          <a:p>
            <a:endParaRPr lang="en-IR" dirty="0"/>
          </a:p>
        </p:txBody>
      </p:sp>
    </p:spTree>
    <p:extLst>
      <p:ext uri="{BB962C8B-B14F-4D97-AF65-F5344CB8AC3E}">
        <p14:creationId xmlns:p14="http://schemas.microsoft.com/office/powerpoint/2010/main" val="18876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C926-49E6-6C40-8016-19DF9C3BC5FD}"/>
              </a:ext>
            </a:extLst>
          </p:cNvPr>
          <p:cNvSpPr>
            <a:spLocks noGrp="1"/>
          </p:cNvSpPr>
          <p:nvPr>
            <p:ph type="title"/>
          </p:nvPr>
        </p:nvSpPr>
        <p:spPr/>
        <p:txBody>
          <a:bodyPr/>
          <a:lstStyle/>
          <a:p>
            <a:r>
              <a:rPr lang="en-US" b="1" dirty="0">
                <a:solidFill>
                  <a:srgbClr val="C00000"/>
                </a:solidFill>
              </a:rPr>
              <a:t>Background</a:t>
            </a:r>
            <a:endParaRPr lang="en-IR" dirty="0">
              <a:solidFill>
                <a:srgbClr val="C00000"/>
              </a:solidFill>
            </a:endParaRPr>
          </a:p>
        </p:txBody>
      </p:sp>
      <p:sp>
        <p:nvSpPr>
          <p:cNvPr id="3" name="Content Placeholder 2">
            <a:extLst>
              <a:ext uri="{FF2B5EF4-FFF2-40B4-BE49-F238E27FC236}">
                <a16:creationId xmlns:a16="http://schemas.microsoft.com/office/drawing/2014/main" id="{58EC2D62-B5E9-1644-9072-53DF5D726018}"/>
              </a:ext>
            </a:extLst>
          </p:cNvPr>
          <p:cNvSpPr>
            <a:spLocks noGrp="1"/>
          </p:cNvSpPr>
          <p:nvPr>
            <p:ph idx="1"/>
          </p:nvPr>
        </p:nvSpPr>
        <p:spPr/>
        <p:txBody>
          <a:bodyPr/>
          <a:lstStyle/>
          <a:p>
            <a:r>
              <a:rPr lang="en-US" dirty="0"/>
              <a:t>Modern treatment planning technologies allow for highly precise and customizable dose delivery to target volumes, resulting in </a:t>
            </a:r>
            <a:r>
              <a:rPr lang="en-US" b="1" dirty="0"/>
              <a:t>highly nonuniform dose distributions to surrounding normal tissues</a:t>
            </a:r>
            <a:r>
              <a:rPr lang="en-US" dirty="0"/>
              <a:t>.</a:t>
            </a:r>
          </a:p>
          <a:p>
            <a:r>
              <a:rPr lang="en-US" dirty="0"/>
              <a:t>When radiation combined with additional treatment modalities (chemotherapy or immunotherapy), radiation doses customarily deemed safe may no longer be so because such doses may produce increasingly severe late effects.</a:t>
            </a:r>
            <a:endParaRPr lang="en-US" dirty="0">
              <a:effectLst/>
            </a:endParaRPr>
          </a:p>
          <a:p>
            <a:endParaRPr lang="en-US" dirty="0">
              <a:effectLst/>
            </a:endParaRPr>
          </a:p>
          <a:p>
            <a:endParaRPr lang="en-IR" dirty="0"/>
          </a:p>
        </p:txBody>
      </p:sp>
    </p:spTree>
    <p:extLst>
      <p:ext uri="{BB962C8B-B14F-4D97-AF65-F5344CB8AC3E}">
        <p14:creationId xmlns:p14="http://schemas.microsoft.com/office/powerpoint/2010/main" val="5504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72EC-BF77-AA46-8AFC-5722085DD127}"/>
              </a:ext>
            </a:extLst>
          </p:cNvPr>
          <p:cNvSpPr>
            <a:spLocks noGrp="1"/>
          </p:cNvSpPr>
          <p:nvPr>
            <p:ph type="title"/>
          </p:nvPr>
        </p:nvSpPr>
        <p:spPr/>
        <p:txBody>
          <a:bodyPr/>
          <a:lstStyle/>
          <a:p>
            <a:r>
              <a:rPr lang="en-IR" b="1" dirty="0">
                <a:solidFill>
                  <a:srgbClr val="C00000"/>
                </a:solidFill>
              </a:rPr>
              <a:t>Histogram</a:t>
            </a:r>
          </a:p>
        </p:txBody>
      </p:sp>
      <p:pic>
        <p:nvPicPr>
          <p:cNvPr id="9" name="Content Placeholder 8">
            <a:extLst>
              <a:ext uri="{FF2B5EF4-FFF2-40B4-BE49-F238E27FC236}">
                <a16:creationId xmlns:a16="http://schemas.microsoft.com/office/drawing/2014/main" id="{452A16A6-A6A2-4348-BA3E-6155D459B3FB}"/>
              </a:ext>
            </a:extLst>
          </p:cNvPr>
          <p:cNvPicPr>
            <a:picLocks noGrp="1" noChangeAspect="1"/>
          </p:cNvPicPr>
          <p:nvPr>
            <p:ph idx="1"/>
          </p:nvPr>
        </p:nvPicPr>
        <p:blipFill>
          <a:blip r:embed="rId2"/>
          <a:stretch>
            <a:fillRect/>
          </a:stretch>
        </p:blipFill>
        <p:spPr>
          <a:xfrm>
            <a:off x="3436429" y="441706"/>
            <a:ext cx="5319141" cy="6205665"/>
          </a:xfrm>
        </p:spPr>
      </p:pic>
    </p:spTree>
    <p:extLst>
      <p:ext uri="{BB962C8B-B14F-4D97-AF65-F5344CB8AC3E}">
        <p14:creationId xmlns:p14="http://schemas.microsoft.com/office/powerpoint/2010/main" val="19240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9887-EF0F-0E45-812C-B640EB5CD20A}"/>
              </a:ext>
            </a:extLst>
          </p:cNvPr>
          <p:cNvSpPr>
            <a:spLocks noGrp="1"/>
          </p:cNvSpPr>
          <p:nvPr>
            <p:ph type="title"/>
          </p:nvPr>
        </p:nvSpPr>
        <p:spPr/>
        <p:txBody>
          <a:bodyPr/>
          <a:lstStyle/>
          <a:p>
            <a:r>
              <a:rPr lang="en-US" b="1" dirty="0">
                <a:solidFill>
                  <a:srgbClr val="C00000"/>
                </a:solidFill>
              </a:rPr>
              <a:t>Dose-volume histograms (DVHs)</a:t>
            </a:r>
            <a:endParaRPr lang="en-IR" b="1" dirty="0">
              <a:solidFill>
                <a:srgbClr val="C00000"/>
              </a:solidFill>
            </a:endParaRPr>
          </a:p>
        </p:txBody>
      </p:sp>
      <p:pic>
        <p:nvPicPr>
          <p:cNvPr id="5" name="Content Placeholder 4">
            <a:extLst>
              <a:ext uri="{FF2B5EF4-FFF2-40B4-BE49-F238E27FC236}">
                <a16:creationId xmlns:a16="http://schemas.microsoft.com/office/drawing/2014/main" id="{C7BF7F4B-5855-F241-B5D7-C097BB1335F0}"/>
              </a:ext>
            </a:extLst>
          </p:cNvPr>
          <p:cNvPicPr>
            <a:picLocks noGrp="1" noChangeAspect="1"/>
          </p:cNvPicPr>
          <p:nvPr>
            <p:ph idx="1"/>
          </p:nvPr>
        </p:nvPicPr>
        <p:blipFill>
          <a:blip r:embed="rId2"/>
          <a:stretch>
            <a:fillRect/>
          </a:stretch>
        </p:blipFill>
        <p:spPr>
          <a:xfrm>
            <a:off x="906780" y="1690688"/>
            <a:ext cx="10378440" cy="4845356"/>
          </a:xfrm>
        </p:spPr>
      </p:pic>
    </p:spTree>
    <p:extLst>
      <p:ext uri="{BB962C8B-B14F-4D97-AF65-F5344CB8AC3E}">
        <p14:creationId xmlns:p14="http://schemas.microsoft.com/office/powerpoint/2010/main" val="193093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AFAE-8960-944D-95D8-5E8A74969A51}"/>
              </a:ext>
            </a:extLst>
          </p:cNvPr>
          <p:cNvSpPr>
            <a:spLocks noGrp="1"/>
          </p:cNvSpPr>
          <p:nvPr>
            <p:ph type="title"/>
          </p:nvPr>
        </p:nvSpPr>
        <p:spPr/>
        <p:txBody>
          <a:bodyPr/>
          <a:lstStyle/>
          <a:p>
            <a:r>
              <a:rPr lang="en-US" b="1" dirty="0">
                <a:solidFill>
                  <a:srgbClr val="C00000"/>
                </a:solidFill>
              </a:rPr>
              <a:t>Dose-volume histograms (DVHs)</a:t>
            </a:r>
            <a:endParaRPr lang="en-IR" dirty="0"/>
          </a:p>
        </p:txBody>
      </p:sp>
      <p:sp>
        <p:nvSpPr>
          <p:cNvPr id="3" name="Content Placeholder 2">
            <a:extLst>
              <a:ext uri="{FF2B5EF4-FFF2-40B4-BE49-F238E27FC236}">
                <a16:creationId xmlns:a16="http://schemas.microsoft.com/office/drawing/2014/main" id="{24B06079-F6B1-ED44-99AF-E8F4FD6E9DEB}"/>
              </a:ext>
            </a:extLst>
          </p:cNvPr>
          <p:cNvSpPr>
            <a:spLocks noGrp="1"/>
          </p:cNvSpPr>
          <p:nvPr>
            <p:ph idx="1"/>
          </p:nvPr>
        </p:nvSpPr>
        <p:spPr/>
        <p:txBody>
          <a:bodyPr>
            <a:normAutofit fontScale="92500" lnSpcReduction="10000"/>
          </a:bodyPr>
          <a:lstStyle/>
          <a:p>
            <a:r>
              <a:rPr lang="en-US" dirty="0"/>
              <a:t>Maximum doses</a:t>
            </a:r>
          </a:p>
          <a:p>
            <a:r>
              <a:rPr lang="en-US" dirty="0"/>
              <a:t>Minimum doses</a:t>
            </a:r>
          </a:p>
          <a:p>
            <a:r>
              <a:rPr lang="en-US" dirty="0"/>
              <a:t>Mean doses</a:t>
            </a:r>
          </a:p>
          <a:p>
            <a:pPr fontAlgn="auto"/>
            <a:r>
              <a:rPr lang="en-US" b="1" i="1" dirty="0"/>
              <a:t>D percentage</a:t>
            </a:r>
            <a:r>
              <a:rPr lang="en-US" dirty="0"/>
              <a:t>: allows the analysis of a dose (</a:t>
            </a:r>
            <a:r>
              <a:rPr lang="en-US" i="1" dirty="0"/>
              <a:t>D</a:t>
            </a:r>
            <a:r>
              <a:rPr lang="en-US" dirty="0"/>
              <a:t>) that encompasses a percentage of a volume of interest (</a:t>
            </a:r>
            <a:r>
              <a:rPr lang="en-US" dirty="0" err="1"/>
              <a:t>eg</a:t>
            </a:r>
            <a:r>
              <a:rPr lang="en-US" dirty="0"/>
              <a:t>, D100, D90, and D80 represent the dose encompassing 100%, 90%, and 80% of a volume of interest, respectively).</a:t>
            </a:r>
          </a:p>
          <a:p>
            <a:pPr fontAlgn="auto"/>
            <a:r>
              <a:rPr lang="en-US" b="1" i="1" dirty="0"/>
              <a:t>V percentage</a:t>
            </a:r>
            <a:r>
              <a:rPr lang="en-US" dirty="0"/>
              <a:t>: allows the analysis of a percent volume (</a:t>
            </a:r>
            <a:r>
              <a:rPr lang="en-US" i="1" dirty="0"/>
              <a:t>V</a:t>
            </a:r>
            <a:r>
              <a:rPr lang="en-US" dirty="0"/>
              <a:t>) that receives a particular dose (</a:t>
            </a:r>
            <a:r>
              <a:rPr lang="en-US" dirty="0" err="1"/>
              <a:t>eg</a:t>
            </a:r>
            <a:r>
              <a:rPr lang="en-US" dirty="0"/>
              <a:t>, V100, V90, and V80 represent the percent of a volume of interest that receives 100%, 90%, and 80% of the prescribed dose, respectively).</a:t>
            </a:r>
          </a:p>
          <a:p>
            <a:endParaRPr lang="en-IR" dirty="0"/>
          </a:p>
        </p:txBody>
      </p:sp>
    </p:spTree>
    <p:extLst>
      <p:ext uri="{BB962C8B-B14F-4D97-AF65-F5344CB8AC3E}">
        <p14:creationId xmlns:p14="http://schemas.microsoft.com/office/powerpoint/2010/main" val="210813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FFEBE6-F1D2-8C4C-AF4B-1114C38507FB}"/>
              </a:ext>
            </a:extLst>
          </p:cNvPr>
          <p:cNvSpPr>
            <a:spLocks noGrp="1"/>
          </p:cNvSpPr>
          <p:nvPr>
            <p:ph type="title"/>
          </p:nvPr>
        </p:nvSpPr>
        <p:spPr/>
        <p:txBody>
          <a:bodyPr/>
          <a:lstStyle/>
          <a:p>
            <a:r>
              <a:rPr lang="en-IR" b="1" dirty="0">
                <a:solidFill>
                  <a:srgbClr val="C00000"/>
                </a:solidFill>
              </a:rPr>
              <a:t>Example &amp; Practice</a:t>
            </a:r>
          </a:p>
        </p:txBody>
      </p:sp>
      <p:pic>
        <p:nvPicPr>
          <p:cNvPr id="5" name="Content Placeholder 4">
            <a:extLst>
              <a:ext uri="{FF2B5EF4-FFF2-40B4-BE49-F238E27FC236}">
                <a16:creationId xmlns:a16="http://schemas.microsoft.com/office/drawing/2014/main" id="{073E39D7-C0D5-3643-88A8-2F52E2F8E94D}"/>
              </a:ext>
            </a:extLst>
          </p:cNvPr>
          <p:cNvPicPr>
            <a:picLocks noGrp="1" noChangeAspect="1"/>
          </p:cNvPicPr>
          <p:nvPr>
            <p:ph sz="half" idx="1"/>
          </p:nvPr>
        </p:nvPicPr>
        <p:blipFill>
          <a:blip r:embed="rId2"/>
          <a:stretch>
            <a:fillRect/>
          </a:stretch>
        </p:blipFill>
        <p:spPr>
          <a:xfrm>
            <a:off x="509523" y="1950720"/>
            <a:ext cx="5185448" cy="4092131"/>
          </a:xfrm>
        </p:spPr>
      </p:pic>
      <p:sp>
        <p:nvSpPr>
          <p:cNvPr id="7" name="Content Placeholder 6">
            <a:extLst>
              <a:ext uri="{FF2B5EF4-FFF2-40B4-BE49-F238E27FC236}">
                <a16:creationId xmlns:a16="http://schemas.microsoft.com/office/drawing/2014/main" id="{AD29C878-A67F-2B4E-A554-00B4F60C529D}"/>
              </a:ext>
            </a:extLst>
          </p:cNvPr>
          <p:cNvSpPr>
            <a:spLocks noGrp="1"/>
          </p:cNvSpPr>
          <p:nvPr>
            <p:ph sz="half" idx="2"/>
          </p:nvPr>
        </p:nvSpPr>
        <p:spPr/>
        <p:txBody>
          <a:bodyPr/>
          <a:lstStyle/>
          <a:p>
            <a:r>
              <a:rPr lang="en-US" dirty="0"/>
              <a:t>Maximum dose = 80Gy</a:t>
            </a:r>
          </a:p>
          <a:p>
            <a:r>
              <a:rPr lang="en-US" dirty="0"/>
              <a:t>V50Gy=30%</a:t>
            </a:r>
          </a:p>
          <a:p>
            <a:r>
              <a:rPr lang="en-US" dirty="0"/>
              <a:t>D30%=50Gy</a:t>
            </a:r>
          </a:p>
          <a:p>
            <a:r>
              <a:rPr lang="en-US" dirty="0"/>
              <a:t>Practice:</a:t>
            </a:r>
          </a:p>
          <a:p>
            <a:pPr lvl="1"/>
            <a:r>
              <a:rPr lang="en-US" dirty="0"/>
              <a:t>V40Gy=</a:t>
            </a:r>
          </a:p>
          <a:p>
            <a:pPr lvl="1"/>
            <a:r>
              <a:rPr lang="en-US" dirty="0"/>
              <a:t>D60%=</a:t>
            </a:r>
          </a:p>
          <a:p>
            <a:pPr lvl="1"/>
            <a:endParaRPr lang="en-US" dirty="0"/>
          </a:p>
          <a:p>
            <a:endParaRPr lang="en-IR" dirty="0"/>
          </a:p>
        </p:txBody>
      </p:sp>
      <p:cxnSp>
        <p:nvCxnSpPr>
          <p:cNvPr id="9" name="Straight Connector 8">
            <a:extLst>
              <a:ext uri="{FF2B5EF4-FFF2-40B4-BE49-F238E27FC236}">
                <a16:creationId xmlns:a16="http://schemas.microsoft.com/office/drawing/2014/main" id="{BB29E85D-3297-804D-BFDE-93910B750847}"/>
              </a:ext>
            </a:extLst>
          </p:cNvPr>
          <p:cNvCxnSpPr/>
          <p:nvPr/>
        </p:nvCxnSpPr>
        <p:spPr>
          <a:xfrm flipV="1">
            <a:off x="2901696" y="3901440"/>
            <a:ext cx="0" cy="159715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F127E9-4EDE-BB46-8429-0CDACE0F4622}"/>
              </a:ext>
            </a:extLst>
          </p:cNvPr>
          <p:cNvCxnSpPr/>
          <p:nvPr/>
        </p:nvCxnSpPr>
        <p:spPr>
          <a:xfrm flipH="1">
            <a:off x="1024128" y="3913632"/>
            <a:ext cx="188976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1C0AD0-6C49-E246-931A-949B0A5883AA}"/>
              </a:ext>
            </a:extLst>
          </p:cNvPr>
          <p:cNvCxnSpPr/>
          <p:nvPr/>
        </p:nvCxnSpPr>
        <p:spPr>
          <a:xfrm>
            <a:off x="1024128" y="3552404"/>
            <a:ext cx="1662428" cy="0"/>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EACD199-6A69-8D41-8545-F233EC936132}"/>
              </a:ext>
            </a:extLst>
          </p:cNvPr>
          <p:cNvCxnSpPr/>
          <p:nvPr/>
        </p:nvCxnSpPr>
        <p:spPr>
          <a:xfrm>
            <a:off x="2694648" y="3544312"/>
            <a:ext cx="0" cy="1954280"/>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94356C-2A3E-F04E-B57C-9CEA5224E8F4}"/>
              </a:ext>
            </a:extLst>
          </p:cNvPr>
          <p:cNvSpPr txBox="1"/>
          <p:nvPr/>
        </p:nvSpPr>
        <p:spPr>
          <a:xfrm>
            <a:off x="7830181" y="3735175"/>
            <a:ext cx="806631" cy="523220"/>
          </a:xfrm>
          <a:prstGeom prst="rect">
            <a:avLst/>
          </a:prstGeom>
          <a:noFill/>
        </p:spPr>
        <p:txBody>
          <a:bodyPr wrap="none" rtlCol="0">
            <a:spAutoFit/>
          </a:bodyPr>
          <a:lstStyle/>
          <a:p>
            <a:r>
              <a:rPr lang="en-US" sz="2800" dirty="0"/>
              <a:t>50%</a:t>
            </a:r>
            <a:endParaRPr lang="en-IR" sz="2800" dirty="0"/>
          </a:p>
        </p:txBody>
      </p:sp>
      <p:sp>
        <p:nvSpPr>
          <p:cNvPr id="3" name="TextBox 2">
            <a:extLst>
              <a:ext uri="{FF2B5EF4-FFF2-40B4-BE49-F238E27FC236}">
                <a16:creationId xmlns:a16="http://schemas.microsoft.com/office/drawing/2014/main" id="{9CC3DA8F-DDFE-7E49-B22A-CCE625707F69}"/>
              </a:ext>
            </a:extLst>
          </p:cNvPr>
          <p:cNvSpPr txBox="1"/>
          <p:nvPr/>
        </p:nvSpPr>
        <p:spPr>
          <a:xfrm>
            <a:off x="7767086" y="4131722"/>
            <a:ext cx="932819" cy="523220"/>
          </a:xfrm>
          <a:prstGeom prst="rect">
            <a:avLst/>
          </a:prstGeom>
          <a:noFill/>
        </p:spPr>
        <p:txBody>
          <a:bodyPr wrap="none" rtlCol="0">
            <a:spAutoFit/>
          </a:bodyPr>
          <a:lstStyle/>
          <a:p>
            <a:r>
              <a:rPr lang="en-US" sz="2800" dirty="0"/>
              <a:t>36Gy</a:t>
            </a:r>
            <a:endParaRPr lang="en-IR" sz="2800" dirty="0"/>
          </a:p>
        </p:txBody>
      </p:sp>
    </p:spTree>
    <p:extLst>
      <p:ext uri="{BB962C8B-B14F-4D97-AF65-F5344CB8AC3E}">
        <p14:creationId xmlns:p14="http://schemas.microsoft.com/office/powerpoint/2010/main" val="73754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p:tgtEl>
                                          <p:spTgt spid="3"/>
                                        </p:tgtEl>
                                        <p:attrNameLst>
                                          <p:attrName>ppt_y</p:attrName>
                                        </p:attrNameLst>
                                      </p:cBhvr>
                                      <p:tavLst>
                                        <p:tav tm="0">
                                          <p:val>
                                            <p:strVal val="#ppt_y+#ppt_h*1.125000"/>
                                          </p:val>
                                        </p:tav>
                                        <p:tav tm="100000">
                                          <p:val>
                                            <p:strVal val="#ppt_y"/>
                                          </p:val>
                                        </p:tav>
                                      </p:tavLst>
                                    </p:anim>
                                    <p:animEffect transition="in" filter="wipe(up)">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4892C-A5EB-7649-A984-CE44843FC00E}"/>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57053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8E4582-AF68-1C49-8CB8-07A900101787}"/>
              </a:ext>
            </a:extLst>
          </p:cNvPr>
          <p:cNvPicPr>
            <a:picLocks noChangeAspect="1"/>
          </p:cNvPicPr>
          <p:nvPr/>
        </p:nvPicPr>
        <p:blipFill rotWithShape="1">
          <a:blip r:embed="rId2"/>
          <a:srcRect l="1524" t="6793" b="7068"/>
          <a:stretch/>
        </p:blipFill>
        <p:spPr>
          <a:xfrm>
            <a:off x="92869" y="1193006"/>
            <a:ext cx="12006262" cy="4471987"/>
          </a:xfrm>
          <a:prstGeom prst="rect">
            <a:avLst/>
          </a:prstGeom>
        </p:spPr>
      </p:pic>
    </p:spTree>
    <p:extLst>
      <p:ext uri="{BB962C8B-B14F-4D97-AF65-F5344CB8AC3E}">
        <p14:creationId xmlns:p14="http://schemas.microsoft.com/office/powerpoint/2010/main" val="2563239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628</Words>
  <Application>Microsoft Macintosh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QUANTEC &amp; RTOG</vt:lpstr>
      <vt:lpstr>Background</vt:lpstr>
      <vt:lpstr>Histogram</vt:lpstr>
      <vt:lpstr>Dose-volume histograms (DVHs)</vt:lpstr>
      <vt:lpstr>Dose-volume histograms (DVHs)</vt:lpstr>
      <vt:lpstr>Example &amp; Practice</vt:lpstr>
      <vt:lpstr>PowerPoint Presentation</vt:lpstr>
      <vt:lpstr>PowerPoint Presentation</vt:lpstr>
      <vt:lpstr>PowerPoint Presentation</vt:lpstr>
      <vt:lpstr>PowerPoint Presentation</vt:lpstr>
      <vt:lpstr>Clinical Presentation</vt:lpstr>
      <vt:lpstr>Clinical Presentation</vt:lpstr>
      <vt:lpstr>Clinical Presentation</vt:lpstr>
      <vt:lpstr>Clinical Presentation</vt:lpstr>
      <vt:lpstr>Clinical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31</cp:revision>
  <dcterms:created xsi:type="dcterms:W3CDTF">2021-12-13T12:34:58Z</dcterms:created>
  <dcterms:modified xsi:type="dcterms:W3CDTF">2021-12-14T16:30:11Z</dcterms:modified>
</cp:coreProperties>
</file>